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727EB7-3018-4297-A3BA-75A02578E0E1}" type="datetimeFigureOut">
              <a:rPr lang="ru-RU"/>
              <a:pPr>
                <a:defRPr/>
              </a:pPr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6C7D93-253B-4C8A-8969-5859E8448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99E11-7B4E-41C7-AB36-DFC7D88DDFF4}" type="datetimeFigureOut">
              <a:rPr lang="ru-RU"/>
              <a:pPr>
                <a:defRPr/>
              </a:pPr>
              <a:t>23.12.2015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3067-2A54-46FC-A473-D9BBD1171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32E-4681-467F-8D0C-C34569846682}" type="datetimeFigureOut">
              <a:rPr lang="ru-RU"/>
              <a:pPr>
                <a:defRPr/>
              </a:pPr>
              <a:t>23.12.2015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A1572-963A-44AF-A871-1D2C1EB9B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60A3-A2DF-4DE5-BA07-14B2811BCC54}" type="datetimeFigureOut">
              <a:rPr lang="ru-RU"/>
              <a:pPr>
                <a:defRPr/>
              </a:pPr>
              <a:t>23.12.2015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06C99-A52B-4AE5-B48F-B2F3F3D1B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35215D-693F-4B1A-B56B-9FAE630082CD}" type="datetimeFigureOut">
              <a:rPr lang="ru-RU"/>
              <a:pPr>
                <a:defRPr/>
              </a:pPr>
              <a:t>23.12.2015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2C298D-316B-4CAD-A6F1-78E1E69EA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493ED-FFEA-4DF5-BB88-F76D903ADBF7}" type="datetimeFigureOut">
              <a:rPr lang="ru-RU"/>
              <a:pPr>
                <a:defRPr/>
              </a:pPr>
              <a:t>23.12.2015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128C1-529A-4889-88E6-1391F30AF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00ABA-5718-4AA2-AB29-892273776F96}" type="datetimeFigureOut">
              <a:rPr lang="ru-RU"/>
              <a:pPr>
                <a:defRPr/>
              </a:pPr>
              <a:t>23.12.2015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3CACE-DC55-4B3D-B3E1-45C21958B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4B661-2E48-41A2-97FD-32EED6EEA417}" type="datetimeFigureOut">
              <a:rPr lang="ru-RU"/>
              <a:pPr>
                <a:defRPr/>
              </a:pPr>
              <a:t>23.12.2015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8DEC6-8D2A-45EF-8674-0839B6F10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A85310-BD19-4D4E-AF51-10D758BFB1A7}" type="datetimeFigureOut">
              <a:rPr lang="ru-RU"/>
              <a:pPr>
                <a:defRPr/>
              </a:pPr>
              <a:t>23.12.2015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8156C4-9E27-48DE-8D78-5FDAE3753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18DEF-CB78-4245-A9B3-0D23009E4E00}" type="datetimeFigureOut">
              <a:rPr lang="ru-RU"/>
              <a:pPr>
                <a:defRPr/>
              </a:pPr>
              <a:t>23.12.2015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0A96B-77A1-4B68-ACD6-E7AA7F8D1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31A769-2F2A-4002-B303-6050E7965D2F}" type="datetimeFigureOut">
              <a:rPr lang="ru-RU"/>
              <a:pPr>
                <a:defRPr/>
              </a:pPr>
              <a:t>23.12.2015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A31EFD-0B11-4665-8535-7F40B7B03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9E689C6-E609-489A-A1FC-29E8875E6D0A}" type="datetimeFigureOut">
              <a:rPr lang="ru-RU"/>
              <a:pPr>
                <a:defRPr/>
              </a:pPr>
              <a:t>23.12.2015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94D9C20-4C87-4AE6-BC68-8931C0B35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9" r:id="rId2"/>
    <p:sldLayoutId id="2147483841" r:id="rId3"/>
    <p:sldLayoutId id="2147483838" r:id="rId4"/>
    <p:sldLayoutId id="2147483837" r:id="rId5"/>
    <p:sldLayoutId id="2147483836" r:id="rId6"/>
    <p:sldLayoutId id="2147483842" r:id="rId7"/>
    <p:sldLayoutId id="2147483835" r:id="rId8"/>
    <p:sldLayoutId id="2147483843" r:id="rId9"/>
    <p:sldLayoutId id="2147483834" r:id="rId10"/>
    <p:sldLayoutId id="214748383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/>
              <a:t>Л</a:t>
            </a:r>
            <a:r>
              <a:rPr lang="ru-RU" sz="4800" dirty="0" smtClean="0"/>
              <a:t>ев Николаевич Толстой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600" dirty="0" smtClean="0"/>
              <a:t>БИОГРАФИЯ</a:t>
            </a:r>
            <a:endParaRPr lang="ru-RU" sz="6600" dirty="0"/>
          </a:p>
        </p:txBody>
      </p:sp>
    </p:spTree>
  </p:cSld>
  <p:clrMapOvr>
    <a:masterClrMapping/>
  </p:clrMapOvr>
  <p:transition advTm="847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Лев Николаевич Толстой</a:t>
            </a:r>
            <a:r>
              <a:rPr lang="ru-RU" sz="1600" b="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 родился 28 августа) 1828 года в имении матери Ясной Поляне </a:t>
            </a:r>
            <a:r>
              <a:rPr lang="ru-RU" sz="1600" b="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Крапивенского</a:t>
            </a:r>
            <a:r>
              <a:rPr lang="ru-RU" sz="1600" b="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уезда Тульской губернии. Семья Толстого принадлежала к </a:t>
            </a:r>
            <a:r>
              <a:rPr lang="ru-RU" sz="1600" b="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багатому</a:t>
            </a:r>
            <a:r>
              <a:rPr lang="ru-RU" sz="1600" b="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и знатному графскому роду. К моменту рождения Льва в семье уже было три старших сына: — Николай (1823-1860), Сергей (1826 -1904) и Дмитрий (1827 - 1856), а в 1830 году родилась младшая сестра Льва Мария.</a:t>
            </a:r>
            <a:endParaRPr lang="ru-RU" sz="16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4338" name="Содержимое 4" descr="i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428625"/>
            <a:ext cx="4143375" cy="4286250"/>
          </a:xfrm>
        </p:spPr>
      </p:pic>
      <p:pic>
        <p:nvPicPr>
          <p:cNvPr id="14339" name="Содержимое 5" descr="tolstoy_biografy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29188" y="428625"/>
            <a:ext cx="3714750" cy="4286250"/>
          </a:xfrm>
        </p:spPr>
      </p:pic>
    </p:spTree>
  </p:cSld>
  <p:clrMapOvr>
    <a:masterClrMapping/>
  </p:clrMapOvr>
  <p:transition advTm="3694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 сентябре 1862 года Лев Николаевич Толстой всё же женился на 18-летней Софье Андреевне Берс. За 17 лет совместной жизни у них родилось 13 детей. В этот же период были созданы «Война и мир» и «Анна Каренина». В 1861—62 гг. заканчивает свою повесть «Казаки», первое из произведений, в которых великий талант Толстого был признан гениальным.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5362" name="Содержимое 3" descr="134295340377d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428625"/>
            <a:ext cx="6715125" cy="3857625"/>
          </a:xfrm>
        </p:spPr>
      </p:pic>
    </p:spTree>
  </p:cSld>
  <p:clrMapOvr>
    <a:masterClrMapping/>
  </p:clrMapOvr>
  <p:transition advTm="2716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Каждое утро, встав с постели, Лев Николаевич занимался гимнастикой и выходил на прогулку уже совсем бодрый. Великий писатель считал физические упражнения обязательными для каждого человека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6386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571500"/>
            <a:ext cx="7858125" cy="4357688"/>
          </a:xfrm>
        </p:spPr>
      </p:pic>
    </p:spTree>
  </p:cSld>
  <p:clrMapOvr>
    <a:masterClrMapping/>
  </p:clrMapOvr>
  <p:transition advTm="1113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8" y="533400"/>
            <a:ext cx="2971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Спорт-это жизнь</a:t>
            </a:r>
            <a:endParaRPr lang="ru-RU" sz="2400" dirty="0"/>
          </a:p>
        </p:txBody>
      </p:sp>
      <p:sp>
        <p:nvSpPr>
          <p:cNvPr id="17410" name="Текст 2"/>
          <p:cNvSpPr>
            <a:spLocks noGrp="1"/>
          </p:cNvSpPr>
          <p:nvPr>
            <p:ph type="body" idx="2"/>
          </p:nvPr>
        </p:nvSpPr>
        <p:spPr>
          <a:xfrm>
            <a:off x="5538788" y="1447800"/>
            <a:ext cx="2971800" cy="4206875"/>
          </a:xfrm>
        </p:spPr>
        <p:txBody>
          <a:bodyPr/>
          <a:lstStyle/>
          <a:p>
            <a:pPr marL="17463" marR="0">
              <a:spcBef>
                <a:spcPct val="0"/>
              </a:spcBef>
            </a:pPr>
            <a:r>
              <a:rPr lang="ru-RU" smtClean="0"/>
              <a:t>Лев Николаевич </a:t>
            </a:r>
            <a:r>
              <a:rPr lang="ru-RU" smtClean="0">
                <a:latin typeface="Arial" charset="0"/>
              </a:rPr>
              <a:t>Т</a:t>
            </a:r>
            <a:r>
              <a:rPr lang="ru-RU" smtClean="0"/>
              <a:t>олстой был сильным , крепким мужчиной.</a:t>
            </a:r>
          </a:p>
          <a:p>
            <a:pPr marL="17463" marR="0">
              <a:spcBef>
                <a:spcPct val="0"/>
              </a:spcBef>
            </a:pPr>
            <a:r>
              <a:rPr lang="ru-RU" smtClean="0"/>
              <a:t>Он легко поднимал гири, гантели, играл в тен</a:t>
            </a:r>
            <a:r>
              <a:rPr lang="ru-RU" smtClean="0">
                <a:latin typeface="Arial" charset="0"/>
              </a:rPr>
              <a:t>н</a:t>
            </a:r>
            <a:r>
              <a:rPr lang="ru-RU" smtClean="0"/>
              <a:t>ис любил прогулки п</a:t>
            </a:r>
            <a:r>
              <a:rPr lang="ru-RU" smtClean="0">
                <a:latin typeface="Arial" charset="0"/>
              </a:rPr>
              <a:t>е</a:t>
            </a:r>
            <a:r>
              <a:rPr lang="ru-RU" smtClean="0"/>
              <a:t>шком или на ве</a:t>
            </a:r>
            <a:r>
              <a:rPr lang="ru-RU" smtClean="0">
                <a:latin typeface="Arial" charset="0"/>
              </a:rPr>
              <a:t>лосипеде</a:t>
            </a:r>
            <a:r>
              <a:rPr lang="ru-RU" smtClean="0"/>
              <a:t>,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был опытным наездником .</a:t>
            </a:r>
          </a:p>
          <a:p>
            <a:pPr marL="17463" marR="0">
              <a:spcBef>
                <a:spcPct val="0"/>
              </a:spcBef>
            </a:pPr>
            <a:r>
              <a:rPr lang="ru-RU" smtClean="0"/>
              <a:t>Всю свою жизнь он трудился</a:t>
            </a:r>
            <a:r>
              <a:rPr lang="en-US" smtClean="0"/>
              <a:t>:</a:t>
            </a:r>
            <a:r>
              <a:rPr lang="ru-RU" smtClean="0"/>
              <a:t>писал книги , разводил пчел , посадил яблоневый сад,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сажал  деревья в  роще, и сам играл на пианино , в молодости даже сочинил вальс.</a:t>
            </a:r>
          </a:p>
        </p:txBody>
      </p:sp>
      <p:pic>
        <p:nvPicPr>
          <p:cNvPr id="17411" name="Содержимое 4" descr="7cc62e082181063bac578f8cb36f157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06488" y="930275"/>
            <a:ext cx="3937000" cy="4724400"/>
          </a:xfrm>
        </p:spPr>
      </p:pic>
    </p:spTree>
  </p:cSld>
  <p:clrMapOvr>
    <a:masterClrMapping/>
  </p:clrMapOvr>
  <p:transition advTm="2670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Ek-Home\Pictures\Raptr Screenshots\Sample Pictures\семья\_mrIFsRuQk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285750"/>
            <a:ext cx="6072188" cy="627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428625" y="857250"/>
            <a:ext cx="3357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Verdana" pitchFamily="34" charset="0"/>
              </a:rPr>
              <a:t>1828-1910</a:t>
            </a: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785813" y="2286000"/>
            <a:ext cx="24288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Verdana" pitchFamily="34" charset="0"/>
              </a:rPr>
              <a:t>Умер возле </a:t>
            </a:r>
          </a:p>
          <a:p>
            <a:r>
              <a:rPr lang="ru-RU" sz="4000">
                <a:latin typeface="Verdana" pitchFamily="34" charset="0"/>
              </a:rPr>
              <a:t>станции</a:t>
            </a:r>
          </a:p>
        </p:txBody>
      </p:sp>
    </p:spTree>
  </p:cSld>
  <p:clrMapOvr>
    <a:masterClrMapping/>
  </p:clrMapOvr>
  <p:transition advTm="9251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75" y="1285875"/>
            <a:ext cx="563562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9600" dirty="0" smtClean="0"/>
              <a:t>Конец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4929188"/>
            <a:ext cx="7772400" cy="10302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Презентацию готовила Попова Злата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ШКОЛА № 13 4 «А» КЛАСС </a:t>
            </a:r>
            <a:endParaRPr lang="ru-RU" dirty="0"/>
          </a:p>
        </p:txBody>
      </p:sp>
    </p:spTree>
  </p:cSld>
  <p:clrMapOvr>
    <a:masterClrMapping/>
  </p:clrMapOvr>
  <p:transition advTm="184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206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Verdana</vt:lpstr>
      <vt:lpstr>Arial</vt:lpstr>
      <vt:lpstr>Wingdings 2</vt:lpstr>
      <vt:lpstr>Calibri</vt:lpstr>
      <vt:lpstr>Аспект</vt:lpstr>
      <vt:lpstr>Аспект</vt:lpstr>
      <vt:lpstr>Аспект</vt:lpstr>
      <vt:lpstr>Аспект</vt:lpstr>
      <vt:lpstr>Аспект</vt:lpstr>
      <vt:lpstr>Лев Николаевич Толстой</vt:lpstr>
      <vt:lpstr>Лев Николаевич Толстой родился 28 августа) 1828 года в имении матери Ясной Поляне Крапивенского уезда Тульской губернии. Семья Толстого принадлежала к багатому и знатному графскому роду. К моменту рождения Льва в семье уже было три старших сына: — Николай (1823-1860), Сергей (1826 -1904) и Дмитрий (1827 - 1856), а в 1830 году родилась младшая сестра Льва Мария.</vt:lpstr>
      <vt:lpstr>В сентябре 1862 года Лев Николаевич Толстой всё же женился на 18-летней Софье Андреевне Берс. За 17 лет совместной жизни у них родилось 13 детей. В этот же период были созданы «Война и мир» и «Анна Каренина». В 1861—62 гг. заканчивает свою повесть «Казаки», первое из произведений, в которых великий талант Толстого был признан гениальным.</vt:lpstr>
      <vt:lpstr>Каждое утро, встав с постели, Лев Николаевич занимался гимнастикой и выходил на прогулку уже совсем бодрый. Великий писатель считал физические упражнения обязательными для каждого человека</vt:lpstr>
      <vt:lpstr>Спорт-это жизнь</vt:lpstr>
      <vt:lpstr>Слайд 6</vt:lpstr>
      <vt:lpstr>Конец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Лев Николаевич Толстой</dc:title>
  <dc:creator>Ek-Home</dc:creator>
  <cp:lastModifiedBy>Admin</cp:lastModifiedBy>
  <cp:revision>10</cp:revision>
  <dcterms:created xsi:type="dcterms:W3CDTF">2015-12-22T10:42:10Z</dcterms:created>
  <dcterms:modified xsi:type="dcterms:W3CDTF">2015-12-23T03:48:42Z</dcterms:modified>
</cp:coreProperties>
</file>